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4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56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9867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283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98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41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09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33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67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45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73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55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13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6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21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D1C5-4181-4F61-A13C-EC375D14F127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9E02D4-F414-46A7-BB75-0C0EFCF65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92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5" y="2424901"/>
            <a:ext cx="5826719" cy="164630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Муниципальное дошкольное  образовательное учреждение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детский сад «Светлячок»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/>
              <a:t> Краткая презентация основной образовательной программы дошкольного  образование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AutoShape 2" descr="ÐÐ°ÑÑÐ¸Ð½ÐºÐ¸ Ð¿Ð¾ Ð·Ð°Ð¿ÑÐ¾ÑÑ ÐºÐ°ÑÑÐ¸Ð½ÐºÐ° ÑÐ²ÐµÑÐ»ÑÑÐ¾Ðº Ð´Ð»Ñ Ð´ÐµÑÐµÐ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60338"/>
            <a:ext cx="2736304" cy="2476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38736" y="2251720"/>
            <a:ext cx="2016224" cy="1800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Взаимодействия ДОУ с социумом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554960" y="3475856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7"/>
            <a:endCxn id="2" idx="7"/>
          </p:cNvCxnSpPr>
          <p:nvPr/>
        </p:nvCxnSpPr>
        <p:spPr>
          <a:xfrm>
            <a:off x="5259691" y="2515353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3269982" y="1670390"/>
            <a:ext cx="608600" cy="694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254352" y="1778865"/>
            <a:ext cx="601216" cy="694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3255672" y="3738736"/>
            <a:ext cx="637220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123728" y="548680"/>
            <a:ext cx="1274440" cy="123018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Семья 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5364088" y="548680"/>
            <a:ext cx="1198322" cy="123018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err="1" smtClean="0"/>
              <a:t>Явленская</a:t>
            </a:r>
            <a:r>
              <a:rPr lang="ru-RU" dirty="0" smtClean="0"/>
              <a:t>  СОШ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2195736" y="4581127"/>
            <a:ext cx="1343000" cy="14306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СДК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6300192" y="4051920"/>
            <a:ext cx="1656184" cy="160932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Сельская  библиотека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7231338" y="1778865"/>
            <a:ext cx="1517126" cy="157812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Дошкольные учреждения района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683568" y="2473793"/>
            <a:ext cx="1440160" cy="14592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Комитет </a:t>
            </a:r>
          </a:p>
          <a:p>
            <a:pPr algn="ctr"/>
            <a:r>
              <a:rPr lang="ru-RU" dirty="0" smtClean="0"/>
              <a:t>образования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2" idx="2"/>
          </p:cNvCxnSpPr>
          <p:nvPr/>
        </p:nvCxnSpPr>
        <p:spPr>
          <a:xfrm flipH="1" flipV="1">
            <a:off x="2123728" y="2924944"/>
            <a:ext cx="1415008" cy="226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492733" y="2662064"/>
            <a:ext cx="1724295" cy="243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116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00808"/>
            <a:ext cx="6770712" cy="43204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087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ДОУ</a:t>
            </a: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1520" y="1412776"/>
          <a:ext cx="8424936" cy="518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Документ" r:id="rId3" imgW="5952796" imgH="4701163" progId="Word.Document.12">
                  <p:embed/>
                </p:oleObj>
              </mc:Choice>
              <mc:Fallback>
                <p:oleObj name="Документ" r:id="rId3" imgW="5952796" imgH="470116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412776"/>
                        <a:ext cx="8424936" cy="5184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Образовательная программа разработана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В соответствии с федеральным государственным образовательным  стандартом дошкольного  образования;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 </a:t>
            </a:r>
            <a:r>
              <a:rPr lang="ru-RU" dirty="0" smtClean="0"/>
              <a:t>с учётом примерной образовательной программы « От рождения до школы», под редакцией Е. </a:t>
            </a:r>
            <a:r>
              <a:rPr lang="ru-RU" dirty="0" err="1" smtClean="0"/>
              <a:t>Н.Вераксы</a:t>
            </a:r>
            <a:r>
              <a:rPr lang="ru-RU" dirty="0" smtClean="0"/>
              <a:t>, М .А. Васильевой, Т.С .Комаровой.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 образовательной программы.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Охрана и укрепления физического и психического здоровья  детей.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Создание благоприятных условий развития детей в соответствии с их возрастными и индивидуальными особенностями и склонностями ,развития способностей и творческого потенциала каждого ребёнка как субъекта отношений с самим собой, другими  детьми, взрослым миром.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mtClean="0"/>
              <a:t>Основные принципы ООП ДО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08963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 Поддержка и развития детства</a:t>
            </a:r>
          </a:p>
          <a:p>
            <a:r>
              <a:rPr lang="ru-RU" dirty="0" smtClean="0"/>
              <a:t> Личностно- развивающий и гуманистический характер взаимодействия взрослых и детей.</a:t>
            </a:r>
          </a:p>
          <a:p>
            <a:r>
              <a:rPr lang="ru-RU" dirty="0" smtClean="0"/>
              <a:t> Уважение личности ребёнка.</a:t>
            </a:r>
          </a:p>
          <a:p>
            <a:r>
              <a:rPr lang="ru-RU" dirty="0" smtClean="0"/>
              <a:t>Полноценное проживание всех этапов детства.</a:t>
            </a:r>
          </a:p>
          <a:p>
            <a:r>
              <a:rPr lang="ru-RU" dirty="0" smtClean="0"/>
              <a:t>Развивающее образование.</a:t>
            </a:r>
          </a:p>
          <a:p>
            <a:r>
              <a:rPr lang="ru-RU" dirty="0" smtClean="0"/>
              <a:t>Поддержка инициативы детей в различных деятельности.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3528" y="1115970"/>
            <a:ext cx="777686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Формирование познавательных  интересов и познавательных  действий  ребёнка в различных видах  деятельности.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Сотрудничество с семьёй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преемственность  дошкольного  и  школьного  образования.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dirty="0" smtClean="0">
                <a:latin typeface="+mj-lt"/>
                <a:cs typeface="Times New Roman" pitchFamily="18" charset="0"/>
              </a:rPr>
              <a:t>Интеграция содержание дошкольного  образования.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Особенности организации </a:t>
            </a:r>
            <a:r>
              <a:rPr lang="ru-RU" dirty="0"/>
              <a:t> </a:t>
            </a:r>
            <a:r>
              <a:rPr lang="ru-RU" dirty="0" smtClean="0"/>
              <a:t>образовательного  процесса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28801"/>
            <a:ext cx="813690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Times New Roman" pitchFamily="18" charset="0"/>
              </a:rPr>
              <a:t>Содержание  программы обеспечивает развития личности ,мотивации и  способностей  детей в различных видах деятельности  и охватывают  следующие образовательные области: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Социально коммуникативное развитие;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познавательное  развитие.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cs typeface="Times New Roman" pitchFamily="18" charset="0"/>
              </a:rPr>
              <a:t>Речевое развитие 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>
                <a:cs typeface="Times New Roman" pitchFamily="18" charset="0"/>
              </a:rPr>
              <a:t>  Н</a:t>
            </a:r>
            <a:r>
              <a:rPr lang="ru-RU" sz="2000" dirty="0" smtClean="0">
                <a:cs typeface="Times New Roman" pitchFamily="18" charset="0"/>
              </a:rPr>
              <a:t>равственно –эстетическое развитие;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cs typeface="Times New Roman" pitchFamily="18" charset="0"/>
              </a:rPr>
              <a:t>Физическое развитие.</a:t>
            </a:r>
          </a:p>
          <a:p>
            <a:pPr fontAlgn="base"/>
            <a:r>
              <a:rPr lang="ru-RU" sz="2000" dirty="0" smtClean="0">
                <a:cs typeface="Times New Roman" pitchFamily="18" charset="0"/>
              </a:rPr>
              <a:t>В группе создана  функциональная предметно – развивающая среда,</a:t>
            </a:r>
            <a:r>
              <a:rPr lang="ru-RU" sz="2000" dirty="0"/>
              <a:t> </a:t>
            </a:r>
            <a:r>
              <a:rPr lang="ru-RU" sz="2000" dirty="0" smtClean="0"/>
              <a:t>в </a:t>
            </a:r>
            <a:r>
              <a:rPr lang="ru-RU" sz="2000" dirty="0"/>
              <a:t>группе открытая, динамично изменяемая и предусматривающая разумное чередование видов деятельности детей, сочетание спокойных занятий и подвижных игр, групповых, индивидуальных, по интересам. В группе в соответствии с разным  возрастом детей имеются разнообразные: игры, игрушки; игровые пособия; необходимое методическое и дидактическое пособие; </a:t>
            </a:r>
          </a:p>
          <a:p>
            <a:r>
              <a:rPr lang="ru-RU" sz="2000" dirty="0"/>
              <a:t> </a:t>
            </a:r>
          </a:p>
          <a:p>
            <a:endParaRPr lang="ru-RU" dirty="0" smtClean="0">
              <a:cs typeface="Times New Roman" pitchFamily="18" charset="0"/>
            </a:endParaRPr>
          </a:p>
          <a:p>
            <a:endParaRPr lang="ru-RU" dirty="0" smtClean="0">
              <a:cs typeface="Times New Roman" pitchFamily="18" charset="0"/>
            </a:endParaRPr>
          </a:p>
          <a:p>
            <a:endParaRPr lang="ru-RU" dirty="0">
              <a:cs typeface="Times New Roman" pitchFamily="18" charset="0"/>
            </a:endParaRPr>
          </a:p>
          <a:p>
            <a:endParaRPr lang="ru-RU" dirty="0" smtClean="0">
              <a:cs typeface="Times New Roman" pitchFamily="18" charset="0"/>
            </a:endParaRPr>
          </a:p>
          <a:p>
            <a:endParaRPr lang="ru-RU" dirty="0"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11560" y="-869874"/>
            <a:ext cx="85324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Предметно-развивающая среда в группе открытая, динамично изменяемая и предусматривающая разумное чередование видов деятельности детей, сочетание спокойных занятий и подвижных игр, групповых, индивидуальных, по интересам. В группе в соответствии с разным  возрастом детей имеются разнообразные: игры, игрушки; игровые пособия; необходимое методическое и дидактическое пособие; 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Приоритетное направление деятельности ДОУ- нравственно –эстетическое  развитие.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132856"/>
            <a:ext cx="741682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Цель 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Соприкосновение с народным  искусством  и традициями  развитие основ художественной культуры через  нравственно-эстетическое развития.</a:t>
            </a:r>
          </a:p>
          <a:p>
            <a:r>
              <a:rPr lang="ru-RU" sz="2000" dirty="0" smtClean="0"/>
              <a:t>Задачи.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Вовлечение ребят в художественно- творческую деятельность;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/>
              <a:t>Освоение </a:t>
            </a:r>
            <a:r>
              <a:rPr lang="ru-RU" sz="2000" dirty="0" err="1" smtClean="0"/>
              <a:t>историко</a:t>
            </a:r>
            <a:r>
              <a:rPr lang="ru-RU" sz="2000" dirty="0" smtClean="0"/>
              <a:t>- культурного наследия России, Забайкальского края </a:t>
            </a:r>
            <a:r>
              <a:rPr lang="ru-RU" sz="2000" dirty="0"/>
              <a:t>ч</a:t>
            </a:r>
            <a:r>
              <a:rPr lang="ru-RU" sz="2000" dirty="0" smtClean="0"/>
              <a:t>ерез памятные даты народного календаря.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/>
              <a:t>Знакомство с обычаями и традициями обрядовых праздников;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Формирование духовных качеств, эстетического вкуса у детей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/>
              <a:t>Развивать  художественно- творческие способности у  детей, привычку вносить   элементы   прекрасного в жизнь.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«Приобщение детей к истокам русской народной культуры»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u="sng" dirty="0" smtClean="0"/>
              <a:t>Принципы  нравственного-эстетического воспитания</a:t>
            </a:r>
          </a:p>
          <a:p>
            <a:r>
              <a:rPr lang="ru-RU" sz="2400" i="1" dirty="0" smtClean="0"/>
              <a:t>Гуманистическая направленность воспитания-</a:t>
            </a:r>
          </a:p>
          <a:p>
            <a:pPr marL="0" indent="0">
              <a:buNone/>
            </a:pPr>
            <a:r>
              <a:rPr lang="ru-RU" sz="2000" i="1" dirty="0" smtClean="0"/>
              <a:t>формирования отношения к себе, к миру и с миром (любовь к ближним)</a:t>
            </a:r>
          </a:p>
          <a:p>
            <a:r>
              <a:rPr lang="ru-RU" sz="2400" i="1" u="sng" dirty="0" err="1" smtClean="0"/>
              <a:t>Природосообразительность</a:t>
            </a:r>
            <a:r>
              <a:rPr lang="ru-RU" sz="2400" i="1" u="sng" dirty="0" smtClean="0"/>
              <a:t> – </a:t>
            </a:r>
            <a:r>
              <a:rPr lang="ru-RU" sz="2000" i="1" dirty="0" smtClean="0"/>
              <a:t>понимание естественных и социальных процессов.</a:t>
            </a:r>
          </a:p>
          <a:p>
            <a:r>
              <a:rPr lang="ru-RU" sz="2400" i="1" dirty="0" err="1" smtClean="0"/>
              <a:t>Культуросообразительность</a:t>
            </a:r>
            <a:r>
              <a:rPr lang="ru-RU" sz="2400" i="1" dirty="0" smtClean="0"/>
              <a:t>- </a:t>
            </a:r>
            <a:r>
              <a:rPr lang="ru-RU" sz="2000" i="1" dirty="0" smtClean="0"/>
              <a:t>ценности и нормы национальной культуры, православия и традиции Забайкальского края.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1796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366</TotalTime>
  <Words>451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Документ</vt:lpstr>
      <vt:lpstr>Муниципальное дошкольное  образовательное учреждение  детский сад «Светлячок»</vt:lpstr>
      <vt:lpstr>Характеристика ДОУ</vt:lpstr>
      <vt:lpstr>Образовательная программа разработана</vt:lpstr>
      <vt:lpstr>Цель образовательной программы.</vt:lpstr>
      <vt:lpstr>Основные принципы ООП ДО</vt:lpstr>
      <vt:lpstr>Презентация PowerPoint</vt:lpstr>
      <vt:lpstr>Особенности организации  образовательного  процесса</vt:lpstr>
      <vt:lpstr>Приоритетное направление деятельности ДОУ- нравственно –эстетическое  развитие.</vt:lpstr>
      <vt:lpstr>«Приобщение детей к истокам русской народной культуры»  </vt:lpstr>
      <vt:lpstr>Презентация PowerPoint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город</dc:creator>
  <cp:lastModifiedBy>WINDOZA</cp:lastModifiedBy>
  <cp:revision>40</cp:revision>
  <dcterms:created xsi:type="dcterms:W3CDTF">2019-06-28T02:19:39Z</dcterms:created>
  <dcterms:modified xsi:type="dcterms:W3CDTF">2019-09-11T02:01:05Z</dcterms:modified>
</cp:coreProperties>
</file>